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3" r:id="rId3"/>
    <p:sldId id="258" r:id="rId4"/>
    <p:sldId id="264" r:id="rId5"/>
    <p:sldId id="265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-1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2014-09-18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2014-09-18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2014-09-18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2014-09-18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2014-09-18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2014-09-18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2014-09-18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2014-09-18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2014-09-18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2014-09-18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2014-09-18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2014-09-18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Human_body_composition-_better_colours.JP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Ch.2.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124744"/>
            <a:ext cx="7467600" cy="4525963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Atmosphere: System </a:t>
            </a:r>
            <a:r>
              <a:rPr lang="en-US" altLang="ko-KR" dirty="0" smtClean="0"/>
              <a:t>consisting </a:t>
            </a:r>
            <a:r>
              <a:rPr lang="en-US" altLang="ko-KR" dirty="0" smtClean="0"/>
              <a:t>of gases surrounding Earth</a:t>
            </a:r>
            <a:endParaRPr lang="en-US" altLang="ko-KR" dirty="0" smtClean="0">
              <a:sym typeface="Wingdings" pitchFamily="2" charset="2"/>
            </a:endParaRPr>
          </a:p>
          <a:p>
            <a:pPr lvl="1"/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4427984" y="1916832"/>
            <a:ext cx="352839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http://www.agci.org/classroom/atmosphere/index.php</a:t>
            </a:r>
            <a:endParaRPr lang="ko-KR" altLang="en-US" sz="1000" dirty="0"/>
          </a:p>
        </p:txBody>
      </p:sp>
      <p:pic>
        <p:nvPicPr>
          <p:cNvPr id="8200" name="Picture 8" descr="http://www.agci.org/classroom/images/Atm_Structu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187954"/>
            <a:ext cx="5904656" cy="467004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23528" y="3933056"/>
            <a:ext cx="17235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Where many</a:t>
            </a:r>
          </a:p>
          <a:p>
            <a:r>
              <a:rPr lang="en-US" altLang="ko-KR" dirty="0" smtClean="0"/>
              <a:t>environmental </a:t>
            </a:r>
          </a:p>
          <a:p>
            <a:r>
              <a:rPr lang="en-US" altLang="ko-KR" dirty="0" smtClean="0"/>
              <a:t>Issues rise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4427984" y="616530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http://people.eku.edu/ritchisong/317notes8.html</a:t>
            </a:r>
            <a:endParaRPr lang="ko-KR" altLang="en-US" sz="1000" dirty="0"/>
          </a:p>
        </p:txBody>
      </p:sp>
      <p:pic>
        <p:nvPicPr>
          <p:cNvPr id="7170" name="Picture 2" descr="http://people.eku.edu/ritchisong/atmospherecomposi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476672"/>
            <a:ext cx="4591050" cy="5143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Environmental issues in the atmosphere</a:t>
            </a:r>
          </a:p>
          <a:p>
            <a:pPr lvl="1"/>
            <a:r>
              <a:rPr lang="en-US" altLang="ko-KR" dirty="0" smtClean="0"/>
              <a:t>Global warming</a:t>
            </a:r>
          </a:p>
          <a:p>
            <a:pPr lvl="1"/>
            <a:r>
              <a:rPr lang="en-US" altLang="ko-KR" dirty="0" smtClean="0"/>
              <a:t>Acid deposition (wet/dry)</a:t>
            </a:r>
          </a:p>
          <a:p>
            <a:pPr lvl="1"/>
            <a:r>
              <a:rPr lang="en-US" altLang="ko-KR" dirty="0" smtClean="0"/>
              <a:t>Ozone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Particulate matter</a:t>
            </a:r>
          </a:p>
          <a:p>
            <a:pPr lvl="1"/>
            <a:r>
              <a:rPr lang="en-US" altLang="ko-KR" dirty="0" smtClean="0"/>
              <a:t>VOC/</a:t>
            </a:r>
            <a:r>
              <a:rPr lang="en-US" altLang="ko-KR" dirty="0" err="1" smtClean="0"/>
              <a:t>Nox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Others</a:t>
            </a:r>
            <a:endParaRPr lang="ko-KR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내용 개체 틀 7"/>
          <p:cNvSpPr>
            <a:spLocks noGrp="1"/>
          </p:cNvSpPr>
          <p:nvPr>
            <p:ph idx="1"/>
          </p:nvPr>
        </p:nvSpPr>
        <p:spPr>
          <a:xfrm>
            <a:off x="539552" y="692696"/>
            <a:ext cx="7467600" cy="4525963"/>
          </a:xfrm>
        </p:spPr>
        <p:txBody>
          <a:bodyPr/>
          <a:lstStyle/>
          <a:p>
            <a:r>
              <a:rPr lang="en-US" altLang="ko-KR" dirty="0" smtClean="0"/>
              <a:t>Biosphere: System of life forms (and associated organic matter)</a:t>
            </a:r>
            <a:endParaRPr lang="ko-KR" altLang="en-US" dirty="0"/>
          </a:p>
        </p:txBody>
      </p:sp>
      <p:pic>
        <p:nvPicPr>
          <p:cNvPr id="5122" name="Picture 2" descr="http://pavellas.files.wordpress.com/2010/05/kingdo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4006" y="1772816"/>
            <a:ext cx="5206154" cy="4401651"/>
          </a:xfrm>
          <a:prstGeom prst="rect">
            <a:avLst/>
          </a:prstGeom>
          <a:noFill/>
        </p:spPr>
      </p:pic>
      <p:sp>
        <p:nvSpPr>
          <p:cNvPr id="9" name="직사각형 8"/>
          <p:cNvSpPr/>
          <p:nvPr/>
        </p:nvSpPr>
        <p:spPr>
          <a:xfrm>
            <a:off x="2051720" y="6237312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http://pavellas.files.wordpress.com/2010/05/kingdom.gif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e chart showing chemical composition of human body by ma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052736"/>
            <a:ext cx="3744416" cy="415015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99592" y="548680"/>
            <a:ext cx="3967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Chemical composition of 1 70kg man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755576" y="5373216"/>
            <a:ext cx="532859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http://www.random-science-tools.com/chemistry/chemical_comp_of_body.htm</a:t>
            </a:r>
            <a:endParaRPr lang="ko-KR" altLang="en-US" sz="1000" dirty="0"/>
          </a:p>
        </p:txBody>
      </p:sp>
      <p:pic>
        <p:nvPicPr>
          <p:cNvPr id="1028" name="Picture 4" descr="http://upload.wikimedia.org/wikipedia/commons/f/f2/Human_body_composition-_better_colours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1052736"/>
            <a:ext cx="2771775" cy="2419351"/>
          </a:xfrm>
          <a:prstGeom prst="rect">
            <a:avLst/>
          </a:prstGeom>
          <a:noFill/>
        </p:spPr>
      </p:pic>
      <p:sp>
        <p:nvSpPr>
          <p:cNvPr id="8" name="직사각형 7"/>
          <p:cNvSpPr/>
          <p:nvPr/>
        </p:nvSpPr>
        <p:spPr>
          <a:xfrm>
            <a:off x="4860032" y="3717032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http://en.wikipedia.org/wiki/Chemical_process_of_decomposition</a:t>
            </a:r>
            <a:endParaRPr lang="ko-KR" alt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542</TotalTime>
  <Words>70</Words>
  <Application>Microsoft Office PowerPoint</Application>
  <PresentationFormat>화면 슬라이드 쇼(4:3)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테크닉</vt:lpstr>
      <vt:lpstr>Ch.2.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jyy</cp:lastModifiedBy>
  <cp:revision>54</cp:revision>
  <dcterms:created xsi:type="dcterms:W3CDTF">2012-02-18T07:01:10Z</dcterms:created>
  <dcterms:modified xsi:type="dcterms:W3CDTF">2014-09-18T00:16:12Z</dcterms:modified>
</cp:coreProperties>
</file>